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66" r:id="rId6"/>
    <p:sldId id="268" r:id="rId7"/>
    <p:sldId id="258" r:id="rId8"/>
    <p:sldId id="265" r:id="rId9"/>
    <p:sldId id="275" r:id="rId10"/>
    <p:sldId id="259" r:id="rId11"/>
    <p:sldId id="260" r:id="rId12"/>
    <p:sldId id="261" r:id="rId13"/>
    <p:sldId id="274" r:id="rId14"/>
    <p:sldId id="273" r:id="rId15"/>
    <p:sldId id="262" r:id="rId16"/>
    <p:sldId id="263" r:id="rId17"/>
    <p:sldId id="277" r:id="rId18"/>
    <p:sldId id="26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82A61A-0C0D-4F14-881A-E7C9B9B1B13D}">
          <p14:sldIdLst>
            <p14:sldId id="256"/>
            <p14:sldId id="257"/>
            <p14:sldId id="271"/>
            <p14:sldId id="272"/>
            <p14:sldId id="266"/>
            <p14:sldId id="268"/>
            <p14:sldId id="258"/>
            <p14:sldId id="265"/>
            <p14:sldId id="275"/>
            <p14:sldId id="259"/>
            <p14:sldId id="260"/>
            <p14:sldId id="261"/>
            <p14:sldId id="274"/>
            <p14:sldId id="273"/>
            <p14:sldId id="262"/>
            <p14:sldId id="263"/>
            <p14:sldId id="277"/>
            <p14:sldId id="26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949" autoAdjust="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8819-DC8E-47EE-B1B4-53C689BD43F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DFE95-A5B6-4D62-8C76-45A274C08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7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E95-A5B6-4D62-8C76-45A274C084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8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E95-A5B6-4D62-8C76-45A274C084C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0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microsoft.com/office/2007/relationships/hdphoto" Target="../media/hdphoto4.wdp"/><Relationship Id="rId7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microsoft.com/office/2007/relationships/hdphoto" Target="../media/hdphoto5.wdp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6104" r="28960" b="2067"/>
          <a:stretch/>
        </p:blipFill>
        <p:spPr>
          <a:xfrm>
            <a:off x="2411760" y="2388315"/>
            <a:ext cx="4896544" cy="458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907300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Ырыаҕа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ылланар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</a:t>
            </a:r>
            <a:r>
              <a:rPr lang="en-US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54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оо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ӊӊ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</a:t>
            </a:r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уллар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Хомуска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оонньонор</a:t>
            </a:r>
            <a:endParaRPr lang="ru-RU" sz="5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Айылҕа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маанылаах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Кун </a:t>
            </a:r>
            <a:r>
              <a:rPr lang="ru-RU" sz="54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Дь</a:t>
            </a:r>
            <a:r>
              <a:rPr lang="en-US" sz="4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Ɵ</a:t>
            </a:r>
            <a:r>
              <a:rPr lang="en-US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en-US" sz="4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Ɵ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Ɵ</a:t>
            </a:r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 </a:t>
            </a:r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оҕото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86" y="23292"/>
            <a:ext cx="2079632" cy="3231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54" y="0"/>
            <a:ext cx="4860032" cy="3231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96" y="5013176"/>
            <a:ext cx="4052337" cy="19112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93328"/>
            <a:ext cx="4162311" cy="1920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5" y="3452530"/>
            <a:ext cx="2859315" cy="16668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909025"/>
            <a:ext cx="4224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Минньигэс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958" y="4025568"/>
            <a:ext cx="177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Хаан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7719" y="5988010"/>
            <a:ext cx="2042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Харта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74" y="3522673"/>
            <a:ext cx="2401251" cy="16426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931884" y="4050011"/>
            <a:ext cx="1917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Быар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2667" y="2811071"/>
            <a:ext cx="44117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үүттүтэн</a:t>
            </a:r>
            <a:r>
              <a:rPr lang="ru-RU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800" b="1" cap="none" spc="0" dirty="0" smtClean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dirty="0" err="1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</a:t>
            </a:r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мтээх</a:t>
            </a:r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кымыс</a:t>
            </a:r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48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ӊороллор</a:t>
            </a:r>
            <a:r>
              <a:rPr lang="ru-RU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800" b="1" cap="none" spc="0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t="13125" r="2422" b="3575"/>
          <a:stretch/>
        </p:blipFill>
        <p:spPr>
          <a:xfrm>
            <a:off x="133912" y="3936"/>
            <a:ext cx="1934716" cy="32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" y="116632"/>
            <a:ext cx="4660797" cy="3199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6632"/>
            <a:ext cx="4266176" cy="3199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6" y="4293096"/>
            <a:ext cx="4816567" cy="2564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8596" y="3273699"/>
            <a:ext cx="7703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Талба</a:t>
            </a:r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таӊас</a:t>
            </a:r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атах</a:t>
            </a:r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таӊа</a:t>
            </a:r>
            <a:r>
              <a:rPr lang="en-US" sz="54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а.</a:t>
            </a:r>
            <a:endParaRPr lang="ru-RU" sz="5400" b="1" cap="none" spc="0" dirty="0">
              <a:ln w="11430"/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/>
        </p:blipFill>
        <p:spPr>
          <a:xfrm>
            <a:off x="175054" y="4293548"/>
            <a:ext cx="3146622" cy="2564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0" r="50000" b="50000"/>
          <a:stretch/>
        </p:blipFill>
        <p:spPr>
          <a:xfrm>
            <a:off x="3343009" y="4260757"/>
            <a:ext cx="2483456" cy="2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93" y="20921"/>
            <a:ext cx="3607076" cy="2517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9020" y="616948"/>
            <a:ext cx="4481738" cy="2743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69" y="4131153"/>
            <a:ext cx="2880501" cy="2698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69" y="13876"/>
            <a:ext cx="2801799" cy="2524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 b="6927"/>
          <a:stretch/>
        </p:blipFill>
        <p:spPr>
          <a:xfrm>
            <a:off x="2433219" y="4131153"/>
            <a:ext cx="4228023" cy="272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3576" y="2514016"/>
            <a:ext cx="7380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сиэлэ</a:t>
            </a:r>
            <a:r>
              <a:rPr lang="ru-RU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ку</a:t>
            </a:r>
            <a:r>
              <a:rPr lang="en-US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аҕаны</a:t>
            </a:r>
            <a:r>
              <a:rPr lang="ru-RU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үүрэр</a:t>
            </a:r>
            <a:r>
              <a:rPr lang="ru-RU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4000" b="1" dirty="0" err="1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r>
              <a:rPr lang="ru-RU" sz="40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раастыыр</a:t>
            </a:r>
            <a:r>
              <a:rPr lang="ru-RU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эмтиир</a:t>
            </a:r>
            <a:r>
              <a:rPr lang="ru-RU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уратылаах</a:t>
            </a:r>
            <a:r>
              <a:rPr lang="ru-RU" sz="40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800" b="1" cap="none" spc="0" dirty="0">
              <a:ln w="11430"/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" y="4131154"/>
            <a:ext cx="2870986" cy="27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8"/>
          <a:stretch/>
        </p:blipFill>
        <p:spPr>
          <a:xfrm>
            <a:off x="6199536" y="107682"/>
            <a:ext cx="2936864" cy="1962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42" y="641334"/>
            <a:ext cx="3348094" cy="2528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55" y="2143762"/>
            <a:ext cx="2800145" cy="1920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3" y="117578"/>
            <a:ext cx="2701579" cy="195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" y="2173106"/>
            <a:ext cx="2749296" cy="19933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42194" y="3150835"/>
            <a:ext cx="9228424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Былыр</a:t>
            </a:r>
            <a:r>
              <a:rPr lang="ru-RU" sz="4800" b="1" cap="none" spc="0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кылтан</a:t>
            </a:r>
            <a:r>
              <a:rPr lang="ru-RU" sz="4800" b="1" cap="none" spc="0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r>
              <a:rPr lang="ru-RU" sz="48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улт</a:t>
            </a:r>
            <a:r>
              <a:rPr lang="ru-RU" sz="48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тэрилэ</a:t>
            </a:r>
            <a:r>
              <a:rPr lang="ru-RU" sz="48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8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уонна</a:t>
            </a:r>
            <a:endParaRPr lang="ru-RU" sz="4800" b="1" dirty="0" smtClean="0">
              <a:ln w="11430"/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дьиэҕэ</a:t>
            </a:r>
            <a:r>
              <a:rPr lang="ru-RU" sz="48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туттар</a:t>
            </a:r>
            <a:r>
              <a:rPr lang="ru-RU" sz="48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тэриллэри</a:t>
            </a:r>
            <a:endParaRPr lang="ru-RU" sz="4800" b="1" dirty="0" smtClean="0">
              <a:ln w="11430"/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оӊороллор</a:t>
            </a:r>
            <a:endParaRPr lang="ru-RU" sz="4800" b="1" dirty="0" smtClean="0">
              <a:ln w="11430"/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илим</a:t>
            </a:r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быа</a:t>
            </a:r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ту</a:t>
            </a:r>
            <a:r>
              <a:rPr lang="en-US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ах, </a:t>
            </a:r>
            <a:r>
              <a:rPr lang="ru-RU" sz="36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айа</a:t>
            </a:r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сиитэ</a:t>
            </a:r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уонна</a:t>
            </a:r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атыттар</a:t>
            </a:r>
            <a:r>
              <a:rPr lang="ru-RU" sz="3600" b="1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endParaRPr lang="ru-RU" sz="4000" b="1" dirty="0" smtClean="0">
              <a:ln w="11430"/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3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na.Aina-pc\Desktop\памятники г.Якутска\САХА СЫЛГЫТА\veb-_-shaman-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96" y="1327530"/>
            <a:ext cx="3465818" cy="2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42" y="1327530"/>
            <a:ext cx="2515076" cy="5239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7530"/>
            <a:ext cx="3736343" cy="2493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20690"/>
            <a:ext cx="3736341" cy="27465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091" y="294380"/>
            <a:ext cx="8210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Музыкальнай</a:t>
            </a:r>
            <a:r>
              <a:rPr lang="ru-RU" sz="5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инструмент </a:t>
            </a:r>
            <a:endParaRPr lang="ru-RU" sz="54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4" y="3820690"/>
            <a:ext cx="2712249" cy="27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na.Aina-pc\Desktop\памятники г.Якутска\САХА СЫЛГЫТА\losad_yakuti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6" b="4697"/>
          <a:stretch/>
        </p:blipFill>
        <p:spPr bwMode="auto">
          <a:xfrm>
            <a:off x="1846127" y="2964756"/>
            <a:ext cx="5789956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2586" y="5936208"/>
            <a:ext cx="2997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тэрилэ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r="5296"/>
          <a:stretch/>
        </p:blipFill>
        <p:spPr>
          <a:xfrm>
            <a:off x="3995936" y="352454"/>
            <a:ext cx="4486374" cy="2917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>
          <a:xfrm>
            <a:off x="283769" y="116632"/>
            <a:ext cx="3085128" cy="3591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-243408"/>
            <a:ext cx="2784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Чаппараах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2757" y="2663974"/>
            <a:ext cx="2146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Кычым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826" y="2801888"/>
            <a:ext cx="2291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Ыӊыыр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9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/>
        </p:blipFill>
        <p:spPr>
          <a:xfrm>
            <a:off x="4664224" y="175117"/>
            <a:ext cx="4457700" cy="2757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12083" r="13759" b="11300"/>
          <a:stretch/>
        </p:blipFill>
        <p:spPr>
          <a:xfrm>
            <a:off x="162794" y="157119"/>
            <a:ext cx="4501430" cy="3285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b="3073"/>
          <a:stretch/>
        </p:blipFill>
        <p:spPr>
          <a:xfrm>
            <a:off x="6325581" y="2932769"/>
            <a:ext cx="2818419" cy="395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5544" r="-53" b="6815"/>
          <a:stretch/>
        </p:blipFill>
        <p:spPr>
          <a:xfrm>
            <a:off x="0" y="2932769"/>
            <a:ext cx="2802946" cy="39282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14393" r="16556" b="1"/>
          <a:stretch/>
        </p:blipFill>
        <p:spPr>
          <a:xfrm>
            <a:off x="2673313" y="2932769"/>
            <a:ext cx="3664074" cy="3953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870" y="5888007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сэргэҕэ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баайыллар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7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828" r="61152" b="50000"/>
          <a:stretch/>
        </p:blipFill>
        <p:spPr>
          <a:xfrm>
            <a:off x="109077" y="1404275"/>
            <a:ext cx="2901549" cy="21492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3219" y="0"/>
            <a:ext cx="65065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4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үн</a:t>
            </a:r>
            <a:r>
              <a:rPr lang="ru-RU" sz="4000" b="1" cap="none" spc="0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нээҕи</a:t>
            </a:r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олоххо</a:t>
            </a:r>
            <a:endParaRPr lang="ru-RU" sz="4000" b="1" cap="none" spc="0" dirty="0" smtClean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сылгыны</a:t>
            </a:r>
            <a:r>
              <a:rPr lang="ru-RU" sz="40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кытта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ыаннаах</a:t>
            </a:r>
            <a:endParaRPr lang="ru-RU" sz="4000" b="1" dirty="0" smtClean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элбэх</a:t>
            </a:r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көстүү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баар</a:t>
            </a:r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22" y="1963187"/>
            <a:ext cx="5927543" cy="1244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22993" y="3207971"/>
            <a:ext cx="2129472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en-US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уорга</a:t>
            </a:r>
            <a:r>
              <a:rPr lang="ru-RU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8819" y="3917459"/>
            <a:ext cx="711938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Ɵс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хо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ооннорго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сүүрдэҕинэ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ыт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хаалсыбат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Баайсан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маӊан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аты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ылыа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ӊ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суоҕа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Уол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ҕ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ото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биир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күн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өрө</a:t>
            </a:r>
            <a:r>
              <a:rPr lang="ru-RU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ҕ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өтүгэр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биир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күн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уорҕатыгар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077" y="3207971"/>
            <a:ext cx="3752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Оонньуу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халбас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ара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аты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миинии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" t="7794" b="7540"/>
          <a:stretch/>
        </p:blipFill>
        <p:spPr>
          <a:xfrm>
            <a:off x="6422826" y="2996952"/>
            <a:ext cx="2881923" cy="2465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88" y="2996952"/>
            <a:ext cx="3489920" cy="4012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25" y="4799635"/>
            <a:ext cx="2881923" cy="21614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0137" y="-27384"/>
            <a:ext cx="825091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атын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олоӊхоҕо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туойаллар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ырыаҕа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-хо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оо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ӊӊо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суруйаллар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үӊ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күүгэ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көрдөрөллөр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артыына5а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ойуулуллар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уоска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тимиргэ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туойга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эрэллэр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2996952"/>
            <a:ext cx="3102736" cy="2091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r="9167"/>
          <a:stretch/>
        </p:blipFill>
        <p:spPr>
          <a:xfrm>
            <a:off x="-1" y="4920197"/>
            <a:ext cx="3101249" cy="20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13360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 </a:t>
            </a:r>
            <a:r>
              <a:rPr lang="ru-RU" sz="4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норуотун</a:t>
            </a:r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олоҕо</a:t>
            </a:r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иитиититтэн</a:t>
            </a:r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бука </a:t>
            </a:r>
            <a:r>
              <a:rPr lang="ru-RU" sz="4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тутулуктаах</a:t>
            </a:r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756" y="67816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былыргыттан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биир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тутаах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дьиэ</a:t>
            </a: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кыыла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40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Улахан</a:t>
            </a: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көмөлөөх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ту</a:t>
            </a:r>
            <a:r>
              <a:rPr 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алаах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32" y="2006808"/>
            <a:ext cx="3654440" cy="36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97" y="1247800"/>
            <a:ext cx="5628593" cy="37087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-38100"/>
            <a:ext cx="8352216" cy="73558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Сахаларга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уолтата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олус</a:t>
            </a:r>
            <a:r>
              <a:rPr lang="ru-RU" sz="48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улахан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4800" b="1" cap="none" spc="0" dirty="0" smtClean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4800" b="1" cap="none" spc="0" dirty="0" smtClean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Итэҕэлгэ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сахалар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48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биэттэн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48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48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ттээхтэр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48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</a:t>
            </a:r>
            <a:r>
              <a:rPr lang="ru-RU" sz="48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айыыларга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тэӊнээх</a:t>
            </a:r>
            <a:r>
              <a:rPr lang="ru-RU" sz="4800" b="1" cap="none" spc="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4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endParaRPr lang="ru-RU" sz="3600" b="1" cap="none" spc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0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2232248" cy="190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/>
          <a:stretch/>
        </p:blipFill>
        <p:spPr>
          <a:xfrm>
            <a:off x="4156298" y="764704"/>
            <a:ext cx="4750668" cy="3963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24672" r="6239" b="10051"/>
          <a:stretch/>
        </p:blipFill>
        <p:spPr>
          <a:xfrm>
            <a:off x="241226" y="2616143"/>
            <a:ext cx="3904456" cy="211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02" y="4782884"/>
            <a:ext cx="91610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 </a:t>
            </a:r>
            <a:r>
              <a:rPr lang="ru-RU" sz="4800" b="1" cap="none" spc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ата</a:t>
            </a:r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туӊ </a:t>
            </a:r>
            <a:r>
              <a:rPr lang="ru-RU" sz="4800" b="1" cap="none" spc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былыргыттан</a:t>
            </a:r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баар</a:t>
            </a:r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8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Үрү</a:t>
            </a:r>
            <a:r>
              <a:rPr lang="ru-RU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ӊ </a:t>
            </a:r>
            <a:r>
              <a:rPr lang="ru-RU" sz="48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туундара</a:t>
            </a:r>
            <a:r>
              <a:rPr lang="ru-RU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атыттан</a:t>
            </a:r>
            <a:r>
              <a:rPr lang="ru-RU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төрүттээх</a:t>
            </a:r>
            <a:r>
              <a:rPr lang="ru-RU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0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8858" r="23542" b="1194"/>
          <a:stretch/>
        </p:blipFill>
        <p:spPr>
          <a:xfrm>
            <a:off x="4685456" y="971061"/>
            <a:ext cx="4249825" cy="41118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1061"/>
            <a:ext cx="4680520" cy="4111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149" y="-171400"/>
            <a:ext cx="82277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сылгыта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тулуурдаах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5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йд</a:t>
            </a:r>
            <a:r>
              <a:rPr lang="ru-RU" sz="5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өө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у</a:t>
            </a:r>
            <a:r>
              <a:rPr lang="en-US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йэлээх</a:t>
            </a:r>
            <a:r>
              <a:rPr lang="ru-RU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</a:t>
            </a:r>
            <a:r>
              <a:rPr 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ын</a:t>
            </a: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да, </a:t>
            </a:r>
            <a:r>
              <a:rPr lang="ru-RU" sz="40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сайын</a:t>
            </a: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да 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</a:t>
            </a:r>
            <a:r>
              <a:rPr 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ырдьа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сылдьар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ылыгын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бэйэтэ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булунар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</a:t>
            </a:r>
            <a:r>
              <a:rPr 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ын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оту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тоӊ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хаар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анныттан</a:t>
            </a: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хостуур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1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0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506" y="1210671"/>
            <a:ext cx="5287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Уба</a:t>
            </a:r>
            <a:r>
              <a:rPr lang="en-US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(1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сааьыгар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диэри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907" y="3219508"/>
            <a:ext cx="5460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Тинэ</a:t>
            </a:r>
            <a:r>
              <a:rPr lang="en-US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 (3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сааьыгар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диэри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45" y="2212499"/>
            <a:ext cx="4885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Тый</a:t>
            </a: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(2 </a:t>
            </a:r>
            <a:r>
              <a:rPr lang="ru-RU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сааьыгар</a:t>
            </a: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диэри</a:t>
            </a: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068" y="4404448"/>
            <a:ext cx="57060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Соно5ос,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кытыт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устээх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туертээх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биэстээх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endParaRPr lang="ru-RU" sz="36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815" y="5975054"/>
            <a:ext cx="5518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Атыыр</a:t>
            </a: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биэ</a:t>
            </a: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(6 </a:t>
            </a:r>
            <a:r>
              <a:rPr lang="ru-RU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саа</a:t>
            </a:r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ru-RU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ыттан</a:t>
            </a:r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r="17182"/>
          <a:stretch/>
        </p:blipFill>
        <p:spPr>
          <a:xfrm>
            <a:off x="6416169" y="605335"/>
            <a:ext cx="2064549" cy="1918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5" t="26003" r="20404" b="11435"/>
          <a:stretch/>
        </p:blipFill>
        <p:spPr>
          <a:xfrm>
            <a:off x="5752889" y="2535664"/>
            <a:ext cx="3391111" cy="43230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740" y="215999"/>
            <a:ext cx="6231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Кулунчук</a:t>
            </a:r>
            <a:r>
              <a:rPr lang="ru-RU" sz="40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(6-7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ыйыгар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диэри</a:t>
            </a:r>
            <a:r>
              <a:rPr lang="ru-RU" sz="3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1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" y="6474"/>
            <a:ext cx="4735666" cy="31676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11801" r="41068" b="9555"/>
          <a:stretch/>
        </p:blipFill>
        <p:spPr>
          <a:xfrm>
            <a:off x="4572016" y="6474"/>
            <a:ext cx="4581112" cy="45469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7143" r="11960"/>
          <a:stretch/>
        </p:blipFill>
        <p:spPr>
          <a:xfrm>
            <a:off x="82401" y="3174108"/>
            <a:ext cx="3036557" cy="36838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25091" y="2420888"/>
            <a:ext cx="22653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Араҕас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194" y="2378224"/>
            <a:ext cx="1768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Сиэр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5993" y="1954689"/>
            <a:ext cx="177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5184" y="1903095"/>
            <a:ext cx="2454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Элэмэс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0545" y="4735312"/>
            <a:ext cx="164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Үрү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ӊ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0250" y="5178435"/>
            <a:ext cx="73480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Сылгыны</a:t>
            </a:r>
            <a:r>
              <a:rPr lang="ru-RU" sz="4800" b="1" cap="none" spc="0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айыл5а </a:t>
            </a:r>
          </a:p>
          <a:p>
            <a:pPr algn="ctr"/>
            <a:r>
              <a:rPr lang="ru-RU" sz="4800" b="1" cap="none" spc="0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табыгастаахтык</a:t>
            </a:r>
            <a:r>
              <a:rPr lang="ru-RU" sz="4800" b="1" cap="none" spc="0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800" b="1" cap="none" spc="0" dirty="0" err="1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өӊнөөбүт</a:t>
            </a:r>
            <a:r>
              <a:rPr lang="ru-RU" sz="4800" b="1" cap="none" spc="0" dirty="0" smtClean="0">
                <a:ln w="11430"/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800" b="1" cap="none" spc="0" dirty="0">
              <a:ln w="11430"/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8041"/>
            <a:ext cx="4608004" cy="3097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Көл</a:t>
            </a:r>
            <a:r>
              <a:rPr lang="ru-RU" sz="4400" b="1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</a:t>
            </a:r>
            <a:r>
              <a:rPr lang="ru-RU" sz="44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нэр</a:t>
            </a:r>
            <a:r>
              <a:rPr lang="ru-RU" sz="4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көл</a:t>
            </a:r>
            <a:r>
              <a:rPr lang="ru-RU" sz="4400" b="1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</a:t>
            </a:r>
            <a:r>
              <a:rPr lang="ru-RU" sz="44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бүт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4400" b="1" cap="none" spc="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миинэр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миӊэбит</a:t>
            </a:r>
            <a:r>
              <a:rPr lang="ru-RU" sz="4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/>
          <a:stretch/>
        </p:blipFill>
        <p:spPr>
          <a:xfrm>
            <a:off x="4639976" y="1073530"/>
            <a:ext cx="4360744" cy="3101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64" y="4145471"/>
            <a:ext cx="3749748" cy="2491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" y="4175474"/>
            <a:ext cx="3895549" cy="24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06" y="0"/>
            <a:ext cx="5753100" cy="3600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44" y="3600450"/>
            <a:ext cx="4343400" cy="3257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5896" y="3336399"/>
            <a:ext cx="91440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</a:t>
            </a:r>
            <a:r>
              <a:rPr lang="ru-RU" sz="6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суурдуутэ</a:t>
            </a:r>
            <a:r>
              <a:rPr lang="ru-RU" sz="6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  <a:endParaRPr lang="ru-RU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ылыр</a:t>
            </a:r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</a:t>
            </a:r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былыргыттан</a:t>
            </a:r>
            <a:endParaRPr lang="ru-RU" sz="4800" b="1" cap="none" spc="0" dirty="0" smtClean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сахалар</a:t>
            </a:r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таптыыр</a:t>
            </a:r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дьарыктара</a:t>
            </a:r>
            <a:r>
              <a:rPr lang="ru-RU" sz="48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6600" b="1" cap="none" spc="0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r="5545" b="26242"/>
          <a:stretch/>
        </p:blipFill>
        <p:spPr>
          <a:xfrm>
            <a:off x="1295637" y="13293"/>
            <a:ext cx="6552728" cy="4639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427267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Аҕа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дойду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Улуу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сэриитигэр</a:t>
            </a:r>
            <a:endParaRPr lang="ru-RU" sz="54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саха</a:t>
            </a:r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аттарын</a:t>
            </a:r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элбэ5и </a:t>
            </a:r>
            <a:r>
              <a:rPr lang="ru-RU" sz="54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ыыппыттара</a:t>
            </a:r>
            <a:r>
              <a:rPr lang="ru-RU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8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340</Words>
  <Application>Microsoft Office PowerPoint</Application>
  <PresentationFormat>Экран (4:3)</PresentationFormat>
  <Paragraphs>91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aina</dc:creator>
  <cp:lastModifiedBy>Александра</cp:lastModifiedBy>
  <cp:revision>84</cp:revision>
  <dcterms:created xsi:type="dcterms:W3CDTF">2015-02-21T06:01:18Z</dcterms:created>
  <dcterms:modified xsi:type="dcterms:W3CDTF">2015-03-02T03:49:28Z</dcterms:modified>
</cp:coreProperties>
</file>