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9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4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54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3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7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56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1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80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95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7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3324-962B-4DA5-AAC9-1513CDA4AB14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6381-46C5-45A9-8C60-B29F2700A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2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079"/>
            <a:ext cx="8496944" cy="56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62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75164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86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00" y="404664"/>
            <a:ext cx="8286956" cy="563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537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63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8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4" y="404664"/>
            <a:ext cx="89277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15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4889"/>
            <a:ext cx="7819594" cy="515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10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9356" cy="538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73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848872" cy="644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56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814829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4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898" y="548680"/>
            <a:ext cx="7675549" cy="59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184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697" y="476673"/>
            <a:ext cx="8136904" cy="53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109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556"/>
            <a:ext cx="8064895" cy="604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87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22" y="476672"/>
            <a:ext cx="8335842" cy="555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47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Сергей</cp:lastModifiedBy>
  <cp:revision>15</cp:revision>
  <dcterms:created xsi:type="dcterms:W3CDTF">2014-11-25T23:38:27Z</dcterms:created>
  <dcterms:modified xsi:type="dcterms:W3CDTF">2016-10-29T09:48:02Z</dcterms:modified>
</cp:coreProperties>
</file>